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78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592F8E03-BEA8-4EB3-B99A-E9BEFA77E61D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353A2-6A3F-40F4-A6D3-11D45119FF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F8E03-BEA8-4EB3-B99A-E9BEFA77E61D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353A2-6A3F-40F4-A6D3-11D45119FF55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F8E03-BEA8-4EB3-B99A-E9BEFA77E61D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353A2-6A3F-40F4-A6D3-11D45119FF5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F8E03-BEA8-4EB3-B99A-E9BEFA77E61D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353A2-6A3F-40F4-A6D3-11D45119FF5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F8E03-BEA8-4EB3-B99A-E9BEFA77E61D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353A2-6A3F-40F4-A6D3-11D45119FF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F8E03-BEA8-4EB3-B99A-E9BEFA77E61D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353A2-6A3F-40F4-A6D3-11D45119FF5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F8E03-BEA8-4EB3-B99A-E9BEFA77E61D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353A2-6A3F-40F4-A6D3-11D45119FF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F8E03-BEA8-4EB3-B99A-E9BEFA77E61D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353A2-6A3F-40F4-A6D3-11D45119FF5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F8E03-BEA8-4EB3-B99A-E9BEFA77E61D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353A2-6A3F-40F4-A6D3-11D45119FF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F8E03-BEA8-4EB3-B99A-E9BEFA77E61D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353A2-6A3F-40F4-A6D3-11D45119FF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F8E03-BEA8-4EB3-B99A-E9BEFA77E61D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353A2-6A3F-40F4-A6D3-11D45119FF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592F8E03-BEA8-4EB3-B99A-E9BEFA77E61D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525353A2-6A3F-40F4-A6D3-11D45119FF5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K-12 critical thinking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Name </a:t>
            </a:r>
          </a:p>
          <a:p>
            <a:r>
              <a:rPr lang="en-US" dirty="0" smtClean="0"/>
              <a:t>Institution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891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Introductions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Critical thinking means the ability to objectively analyze facts and make judgments </a:t>
            </a:r>
          </a:p>
          <a:p>
            <a:r>
              <a:rPr lang="en-US" dirty="0" smtClean="0"/>
              <a:t>K-12 education in the U.S.A means education between kindergarten to the 12</a:t>
            </a:r>
            <a:r>
              <a:rPr lang="en-US" baseline="30000" dirty="0" smtClean="0"/>
              <a:t>th</a:t>
            </a:r>
            <a:r>
              <a:rPr lang="en-US" dirty="0" smtClean="0"/>
              <a:t> grade</a:t>
            </a:r>
          </a:p>
          <a:p>
            <a:r>
              <a:rPr lang="en-US" dirty="0" smtClean="0"/>
              <a:t>Learners should be introduced to critical thinking at these levels in order to be successful in colleges and workplaces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028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12</a:t>
            </a:r>
            <a:r>
              <a:rPr lang="en-US" baseline="30000" dirty="0" smtClean="0"/>
              <a:t>th</a:t>
            </a:r>
            <a:r>
              <a:rPr lang="en-US" dirty="0" smtClean="0"/>
              <a:t> Graders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aspect of critical thinking is applied to healthcare in the 12</a:t>
            </a:r>
            <a:r>
              <a:rPr lang="en-US" baseline="30000" dirty="0" smtClean="0"/>
              <a:t>th</a:t>
            </a:r>
            <a:r>
              <a:rPr lang="en-US" dirty="0" smtClean="0"/>
              <a:t> grade of the K-12. </a:t>
            </a:r>
          </a:p>
          <a:p>
            <a:r>
              <a:rPr lang="en-US" dirty="0" smtClean="0"/>
              <a:t>Healthcare needs individuals who not only are good at memorizing information but also are able to see facts in the information </a:t>
            </a:r>
          </a:p>
          <a:p>
            <a:r>
              <a:rPr lang="en-US" dirty="0" smtClean="0"/>
              <a:t>The learners are exposed to critical thinking in a number of ways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43691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Ways of learning Critical </a:t>
            </a:r>
            <a:r>
              <a:rPr lang="en-US" dirty="0"/>
              <a:t>thinking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Allowing learners to answer questions on their own without teacher’s help </a:t>
            </a:r>
          </a:p>
          <a:p>
            <a:r>
              <a:rPr lang="en-US" dirty="0" smtClean="0"/>
              <a:t>Brainstorming </a:t>
            </a:r>
          </a:p>
          <a:p>
            <a:r>
              <a:rPr lang="en-US" dirty="0" smtClean="0"/>
              <a:t>Allowing learners to compare and contrast information </a:t>
            </a:r>
          </a:p>
          <a:p>
            <a:r>
              <a:rPr lang="en-US" dirty="0" smtClean="0"/>
              <a:t>Allowing learners to classify and categorize objects and scenarios. </a:t>
            </a:r>
          </a:p>
        </p:txBody>
      </p:sp>
    </p:spTree>
    <p:extLst>
      <p:ext uri="{BB962C8B-B14F-4D97-AF65-F5344CB8AC3E}">
        <p14:creationId xmlns:p14="http://schemas.microsoft.com/office/powerpoint/2010/main" val="2935408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Limitations and Recommendations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of technology makes teachers to be divided between fast learners and slow learners</a:t>
            </a:r>
          </a:p>
          <a:p>
            <a:r>
              <a:rPr lang="en-US" dirty="0" smtClean="0"/>
              <a:t>Teachers should use technology to their advantage in that they should customize their lessons according to their learners’ needs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387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err="1"/>
              <a:t>Savery</a:t>
            </a:r>
            <a:r>
              <a:rPr lang="en-US" dirty="0"/>
              <a:t>, J. R. (2015). Overview of problem-based learning: Definitions and distinctions. Essential readings in problem-based learning: Exploring and extending the legacy of Howard S. Barrows, 9, 5-15.</a:t>
            </a:r>
          </a:p>
          <a:p>
            <a:r>
              <a:rPr lang="en-US" dirty="0"/>
              <a:t>Lye, S. Y., &amp; </a:t>
            </a:r>
            <a:r>
              <a:rPr lang="en-US" dirty="0" err="1"/>
              <a:t>Koh</a:t>
            </a:r>
            <a:r>
              <a:rPr lang="en-US" dirty="0"/>
              <a:t>, J. H. L. (2014). Review on teaching and learning of computational thinking through programming: What is next for K-12?. Computers in Human Behavior, 41, 51-61.</a:t>
            </a:r>
          </a:p>
          <a:p>
            <a:r>
              <a:rPr lang="en-US" dirty="0"/>
              <a:t> Neal-Jackson, A. (2018). A Meta-Ethnographic Review of the Experiences of African American Girls and Young Women in K–12 Education. Review of Educational Research, 0034654318760785.</a:t>
            </a:r>
          </a:p>
          <a:p>
            <a:r>
              <a:rPr lang="en-US" dirty="0"/>
              <a:t>Lo, C. K., &amp; Hew, K. F. (2017). A critical review of flipped classroom challenges in K-12 education: possible solutions and recommendations for future research. Research and Practice in Technology Enhanced Learning, 12(1), 4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0308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18</TotalTime>
  <Words>336</Words>
  <Application>Microsoft Office PowerPoint</Application>
  <PresentationFormat>On-screen Show (4:3)</PresentationFormat>
  <Paragraphs>24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Couture</vt:lpstr>
      <vt:lpstr>K-12 critical thinking</vt:lpstr>
      <vt:lpstr>Introductions </vt:lpstr>
      <vt:lpstr>12th Graders</vt:lpstr>
      <vt:lpstr>Ways of learning Critical thinking</vt:lpstr>
      <vt:lpstr>Limitations and Recommendations </vt:lpstr>
      <vt:lpstr>References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K-12 critical thinking</dc:title>
  <dc:creator>bscclabstudent1</dc:creator>
  <cp:lastModifiedBy>COMP1</cp:lastModifiedBy>
  <cp:revision>2</cp:revision>
  <dcterms:created xsi:type="dcterms:W3CDTF">2018-05-09T11:11:01Z</dcterms:created>
  <dcterms:modified xsi:type="dcterms:W3CDTF">2018-05-09T13:27:37Z</dcterms:modified>
</cp:coreProperties>
</file>